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8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1"/>
  </p:normalViewPr>
  <p:slideViewPr>
    <p:cSldViewPr snapToGrid="0" snapToObjects="1">
      <p:cViewPr>
        <p:scale>
          <a:sx n="98" d="100"/>
          <a:sy n="98" d="100"/>
        </p:scale>
        <p:origin x="10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="1" u="sng"/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58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8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2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u="sng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25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14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tek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 u="sng"/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92152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926541"/>
            <a:ext cx="10515600" cy="2250422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4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5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95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6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F9E3-B874-E143-9E2E-FC1F2689F513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FB18-B615-D641-B362-717BE1586FE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Zabawa w słowa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Szybka zabawa w ramach spotkania ARP</a:t>
            </a:r>
            <a:br>
              <a:rPr lang="pl-PL" dirty="0" smtClean="0"/>
            </a:br>
            <a:r>
              <a:rPr lang="pl-PL" dirty="0" smtClean="0"/>
              <a:t>Rybnik, 21 stycznia 2010 r.</a:t>
            </a:r>
            <a:br>
              <a:rPr lang="pl-PL" dirty="0" smtClean="0"/>
            </a:br>
            <a:r>
              <a:rPr lang="pl-PL" dirty="0" smtClean="0"/>
              <a:t>Wojtek Apel, </a:t>
            </a:r>
            <a:r>
              <a:rPr lang="pl-PL" dirty="0" err="1" smtClean="0"/>
              <a:t>wojtek@pp.org.pl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530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Osoba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b="1" dirty="0" smtClean="0"/>
              <a:t>Osoba</a:t>
            </a:r>
            <a:r>
              <a:rPr lang="pl-PL" dirty="0" smtClean="0"/>
              <a:t> to byt o rozumnej naturze, cechujący się odrębnością od innych bytów, posiadający umysł, charakter, wolę, świadomość własnego istnienia i własny systemem wartości.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838200" y="3926540"/>
            <a:ext cx="10515600" cy="260335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A co to jest byt?</a:t>
            </a:r>
          </a:p>
          <a:p>
            <a:r>
              <a:rPr lang="pl-PL" dirty="0" smtClean="0"/>
              <a:t>Cechy osoby: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Rozumna natura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Odrębność od innych bytów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Umysł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Charakter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Wola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Świadomość własnego istnienia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System wartości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9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 dyskusji: </a:t>
            </a:r>
            <a:br>
              <a:rPr lang="pl-PL" dirty="0" smtClean="0"/>
            </a:br>
            <a:r>
              <a:rPr lang="pl-PL" u="none" dirty="0" smtClean="0"/>
              <a:t>		od kiedy do kiedy jest człowiek?</a:t>
            </a:r>
            <a:endParaRPr lang="pl-PL" u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Materializm: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smtClean="0"/>
              <a:t>Życie jest formą istnienia białka.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Teizm: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smtClean="0"/>
              <a:t>Stwórca powołał człowieka do wieczności.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50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4978" y="857250"/>
            <a:ext cx="6858000" cy="5143500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5812971" y="431074"/>
            <a:ext cx="57084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Odkryte na spotkaniu ciekawostki: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Władza to organ.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Sprawiedliwość to sztuka robienia tego co słuszne i dobre (pytanie: co jest słuszne a co dobre).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Moc to móc.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Cechy osoby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 smtClean="0"/>
              <a:t>Autonomia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 smtClean="0"/>
              <a:t>Wolność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 smtClean="0"/>
              <a:t>Świadomość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 smtClean="0"/>
              <a:t>Wchodzenie w relacje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 smtClean="0"/>
              <a:t>Byt – więc jest.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 smtClean="0"/>
              <a:t>Świadomość istnienia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mtClean="0"/>
              <a:t>Oddziaływanie na otoczenie.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25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</a:t>
            </a:r>
            <a:r>
              <a:rPr lang="pl-PL" smtClean="0"/>
              <a:t>pojęcia do </a:t>
            </a:r>
            <a:r>
              <a:rPr lang="pl-PL" dirty="0" smtClean="0"/>
              <a:t>rozważań o życiu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838199" y="1825625"/>
            <a:ext cx="1109203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Prawo – ogłoszone przez władcę zasady postępowania.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Władca  – atrybut stanowienia prawa.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Sprawiedliwość – konsekwentne stosowania prawa.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Moc – możliwość realizacji własnych decyzji i egzekwowania prawa.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Wolność i niewola – możliwość (i niemożność) podejmowania decyzji.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Odpowiedzialność – gotowość ponoszenia konsekwencji.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Przemoc – używanie mocy przeciwko woli innej osoby.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Osoba – byt o rozumnej naturze świadom swej odrębności, i </a:t>
            </a:r>
            <a:r>
              <a:rPr lang="mr-IN" dirty="0" smtClean="0"/>
              <a:t>…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250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Pojęcia ważne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Prawo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Władca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Sprawiedliwość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Moc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Wolność i niewola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Odpowiedzialność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Przemoc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Osoba</a:t>
            </a:r>
          </a:p>
        </p:txBody>
      </p:sp>
    </p:spTree>
    <p:extLst>
      <p:ext uri="{BB962C8B-B14F-4D97-AF65-F5344CB8AC3E}">
        <p14:creationId xmlns:p14="http://schemas.microsoft.com/office/powerpoint/2010/main" val="6732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smtClean="0"/>
              <a:t>Prawo</a:t>
            </a:r>
            <a:r>
              <a:rPr lang="pl-PL" dirty="0" smtClean="0"/>
              <a:t> - ogłoszone przez władcę (suwerena, hegemona) zasady postępowania obowiązujące w przestrzeni, gdzie władca ten włada.</a:t>
            </a:r>
            <a:endParaRPr lang="pl-PL" dirty="0"/>
          </a:p>
        </p:txBody>
      </p:sp>
      <p:sp>
        <p:nvSpPr>
          <p:cNvPr id="17" name="Symbol zastępczy zawartości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Władza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Władza</a:t>
            </a:r>
            <a:r>
              <a:rPr lang="pl-PL" dirty="0" smtClean="0"/>
              <a:t> to atrybut stanowienia i egzekwowania prawa.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Wersje:</a:t>
            </a:r>
          </a:p>
          <a:p>
            <a:pPr lvl="1"/>
            <a:r>
              <a:rPr lang="pl-PL" dirty="0" smtClean="0"/>
              <a:t>Władza to </a:t>
            </a:r>
            <a:r>
              <a:rPr lang="pl-PL" b="1" u="sng" dirty="0" smtClean="0"/>
              <a:t>przywilej</a:t>
            </a:r>
            <a:r>
              <a:rPr lang="pl-PL" dirty="0" smtClean="0"/>
              <a:t> stanowienia i egzekwowania prawa.</a:t>
            </a:r>
          </a:p>
          <a:p>
            <a:pPr lvl="1"/>
            <a:r>
              <a:rPr lang="pl-PL" dirty="0" smtClean="0"/>
              <a:t>Władza to możliwość </a:t>
            </a:r>
            <a:r>
              <a:rPr lang="pl-PL" b="1" u="sng" dirty="0" smtClean="0"/>
              <a:t>wpływania</a:t>
            </a:r>
            <a:r>
              <a:rPr lang="pl-PL" u="sng" dirty="0" smtClean="0"/>
              <a:t> </a:t>
            </a:r>
            <a:r>
              <a:rPr lang="pl-PL" b="1" u="sng" dirty="0" smtClean="0"/>
              <a:t>na</a:t>
            </a:r>
            <a:r>
              <a:rPr lang="pl-PL" u="sng" dirty="0" smtClean="0"/>
              <a:t> otaczającą </a:t>
            </a:r>
            <a:r>
              <a:rPr lang="pl-PL" b="1" u="sng" dirty="0" smtClean="0"/>
              <a:t>rzeczywistość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Uwagi:</a:t>
            </a:r>
          </a:p>
          <a:p>
            <a:pPr lvl="1"/>
            <a:r>
              <a:rPr lang="pl-PL" dirty="0" smtClean="0"/>
              <a:t>Egzekwowanie prawa wymaga mocy.</a:t>
            </a:r>
          </a:p>
          <a:p>
            <a:pPr lvl="1"/>
            <a:r>
              <a:rPr lang="pl-PL" dirty="0" smtClean="0"/>
              <a:t>Wpływanie na rzeczywistość wymaga mocy. A grece </a:t>
            </a:r>
            <a:r>
              <a:rPr lang="pl-PL" b="1" dirty="0" smtClean="0"/>
              <a:t>moc</a:t>
            </a:r>
            <a:r>
              <a:rPr lang="pl-PL" dirty="0" smtClean="0"/>
              <a:t> i </a:t>
            </a:r>
            <a:r>
              <a:rPr lang="pl-PL" b="1" dirty="0" smtClean="0"/>
              <a:t>władza</a:t>
            </a:r>
            <a:r>
              <a:rPr lang="pl-PL" dirty="0" smtClean="0"/>
              <a:t> to jedno słowo: </a:t>
            </a:r>
            <a:r>
              <a:rPr lang="el-GR" i="1" dirty="0" err="1" smtClean="0"/>
              <a:t>εξουσια</a:t>
            </a:r>
            <a:r>
              <a:rPr lang="pl-PL" i="1" dirty="0" smtClean="0"/>
              <a:t>, </a:t>
            </a:r>
            <a:r>
              <a:rPr lang="el-GR" i="1" dirty="0" err="1" smtClean="0"/>
              <a:t>eksousia</a:t>
            </a:r>
            <a:r>
              <a:rPr lang="pl-PL" dirty="0" smtClean="0"/>
              <a:t>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Sprawiedliwość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smtClean="0"/>
              <a:t>Sprawiedliwość</a:t>
            </a:r>
            <a:r>
              <a:rPr lang="pl-PL" dirty="0" smtClean="0"/>
              <a:t> to cecha działania osoby polegająca na konsekwentnym stosowaniu obowiązującego prawa.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Wersje:</a:t>
            </a:r>
          </a:p>
          <a:p>
            <a:pPr lvl="1"/>
            <a:r>
              <a:rPr lang="pl-PL" dirty="0" smtClean="0"/>
              <a:t>Sprawiedliwość to mocna, stała wola oddawania każdemu tego, co mu się należy. </a:t>
            </a:r>
            <a:br>
              <a:rPr lang="pl-PL" dirty="0" smtClean="0"/>
            </a:br>
            <a:r>
              <a:rPr lang="pl-PL" dirty="0" smtClean="0"/>
              <a:t>(Święty Tomasz z Akwinu).</a:t>
            </a:r>
          </a:p>
          <a:p>
            <a:pPr marL="0" indent="0">
              <a:buNone/>
            </a:pPr>
            <a:r>
              <a:rPr lang="pl-PL" dirty="0" smtClean="0"/>
              <a:t>Uwagi:</a:t>
            </a:r>
          </a:p>
          <a:p>
            <a:pPr lvl="1"/>
            <a:r>
              <a:rPr lang="pl-PL" dirty="0" smtClean="0"/>
              <a:t>Egzekwowanie prawa wymaga mocy.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37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smtClean="0"/>
              <a:t>Moc</a:t>
            </a:r>
            <a:r>
              <a:rPr lang="pl-PL" dirty="0" smtClean="0"/>
              <a:t> to możliwość realizacji własnych decyzji, a w przypadku osób posiadających władzę przywilej egzekwowania wprowadzonego prawa.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Uwagi:</a:t>
            </a:r>
          </a:p>
          <a:p>
            <a:pPr lvl="1"/>
            <a:r>
              <a:rPr lang="pl-PL" dirty="0" smtClean="0"/>
              <a:t>Moc wyraża się w kW albo KM i czuje się ją pod maską samochodu.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4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Wolność i niewola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Wolność</a:t>
            </a:r>
            <a:r>
              <a:rPr lang="pl-PL" dirty="0" smtClean="0"/>
              <a:t> to możliwość podejmowania decyzji (aktów woli).</a:t>
            </a:r>
            <a:endParaRPr lang="pl-PL" dirty="0"/>
          </a:p>
          <a:p>
            <a:r>
              <a:rPr lang="pl-PL" b="1" dirty="0" smtClean="0"/>
              <a:t>Niewola</a:t>
            </a:r>
            <a:r>
              <a:rPr lang="pl-PL" dirty="0" smtClean="0"/>
              <a:t> to stan osoby w którym jest ona zdeterminowana (przymuszana) do podejmowania działań niezgodnych ze swoimi decyzjami.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Uwagi:</a:t>
            </a:r>
          </a:p>
          <a:p>
            <a:pPr lvl="1"/>
            <a:r>
              <a:rPr lang="pl-PL" dirty="0" smtClean="0"/>
              <a:t>Wolność jest cechą (atrybutem) osoby.</a:t>
            </a:r>
          </a:p>
          <a:p>
            <a:pPr lvl="1"/>
            <a:r>
              <a:rPr lang="pl-PL" dirty="0" smtClean="0"/>
              <a:t>Wolność kosztuje. Jeżeli nic by nie kosztowała nie byłaby wartością.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6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Odpowiedzialność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smtClean="0"/>
              <a:t>Odpowiedzialność</a:t>
            </a:r>
            <a:r>
              <a:rPr lang="pl-PL" smtClean="0"/>
              <a:t> to gotowość do ponoszenia wszelkich konsekwencji własnych decyzji (aktów swojej woli) i działań.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 smtClean="0"/>
              <a:t>Obserwacja:</a:t>
            </a:r>
          </a:p>
          <a:p>
            <a:r>
              <a:rPr lang="pl-PL" dirty="0" smtClean="0"/>
              <a:t>osoby zniewolone zwolnione są z odpowiedzialności, która spada na osobę zniewalającą.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0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Przemoc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smtClean="0"/>
              <a:t>Przemoc</a:t>
            </a:r>
            <a:r>
              <a:rPr lang="pl-PL" dirty="0" smtClean="0"/>
              <a:t> to używanie mocy przeciwko mocy innej osoby, aby ją zniewolić, czyli skłonić ją do działań niezgodnych z jej wolą.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Podobne pojęcia: wojna, gwałt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4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477</Words>
  <Application>Microsoft Macintosh PowerPoint</Application>
  <PresentationFormat>Panoramiczny</PresentationFormat>
  <Paragraphs>84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Mangal</vt:lpstr>
      <vt:lpstr>Arial</vt:lpstr>
      <vt:lpstr>Motyw pakietu Office</vt:lpstr>
      <vt:lpstr>Zabawa w słowa</vt:lpstr>
      <vt:lpstr>Pojęcia ważne</vt:lpstr>
      <vt:lpstr>Prawo</vt:lpstr>
      <vt:lpstr>Władza</vt:lpstr>
      <vt:lpstr>Sprawiedliwość</vt:lpstr>
      <vt:lpstr>Moc</vt:lpstr>
      <vt:lpstr>Wolność i niewola</vt:lpstr>
      <vt:lpstr>Odpowiedzialność</vt:lpstr>
      <vt:lpstr>Przemoc</vt:lpstr>
      <vt:lpstr>Osoba</vt:lpstr>
      <vt:lpstr>Do dyskusji:    od kiedy do kiedy jest człowiek?</vt:lpstr>
      <vt:lpstr>Prezentacja programu PowerPoint</vt:lpstr>
      <vt:lpstr>Ważne pojęcia do rozważań o życiu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19</cp:revision>
  <dcterms:created xsi:type="dcterms:W3CDTF">2020-01-21T11:54:31Z</dcterms:created>
  <dcterms:modified xsi:type="dcterms:W3CDTF">2020-01-22T10:21:57Z</dcterms:modified>
</cp:coreProperties>
</file>